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4" autoAdjust="0"/>
    <p:restoredTop sz="86444" autoAdjust="0"/>
  </p:normalViewPr>
  <p:slideViewPr>
    <p:cSldViewPr snapToGrid="0" snapToObjects="1">
      <p:cViewPr varScale="1">
        <p:scale>
          <a:sx n="158" d="100"/>
          <a:sy n="158" d="100"/>
        </p:scale>
        <p:origin x="-8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15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16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58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64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0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9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41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64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24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33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2572E-6B8D-5545-A177-6ADAA8B0DBBD}" type="datetimeFigureOut">
              <a:rPr lang="es-ES" smtClean="0"/>
              <a:t>27-04-18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F1F07-7412-0A47-8FCD-99324AFE91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1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ADÁ CREDENCIALES OK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8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8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1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1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0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03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8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1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7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1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3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ADÁ CREDENCIALES OK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21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Presentación en pantalla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Dadá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Erica Paluba</dc:creator>
  <cp:lastModifiedBy>Erica Paluba</cp:lastModifiedBy>
  <cp:revision>3</cp:revision>
  <dcterms:created xsi:type="dcterms:W3CDTF">2018-04-27T14:51:31Z</dcterms:created>
  <dcterms:modified xsi:type="dcterms:W3CDTF">2018-04-27T15:24:48Z</dcterms:modified>
</cp:coreProperties>
</file>